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2" r:id="rId3"/>
    <p:sldId id="264" r:id="rId4"/>
    <p:sldId id="273" r:id="rId5"/>
    <p:sldId id="265" r:id="rId6"/>
    <p:sldId id="266" r:id="rId7"/>
    <p:sldId id="267" r:id="rId8"/>
    <p:sldId id="270" r:id="rId9"/>
    <p:sldId id="27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6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E40A-AA6E-4A6A-B979-2371CEC8B5CB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3AE3-9A4E-407B-A8D7-F1C2B3CD1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E40A-AA6E-4A6A-B979-2371CEC8B5CB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3AE3-9A4E-407B-A8D7-F1C2B3CD1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E40A-AA6E-4A6A-B979-2371CEC8B5CB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3AE3-9A4E-407B-A8D7-F1C2B3CD1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E40A-AA6E-4A6A-B979-2371CEC8B5CB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3AE3-9A4E-407B-A8D7-F1C2B3CD1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E40A-AA6E-4A6A-B979-2371CEC8B5CB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3AE3-9A4E-407B-A8D7-F1C2B3CD1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E40A-AA6E-4A6A-B979-2371CEC8B5CB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3AE3-9A4E-407B-A8D7-F1C2B3CD1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E40A-AA6E-4A6A-B979-2371CEC8B5CB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3AE3-9A4E-407B-A8D7-F1C2B3CD1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E40A-AA6E-4A6A-B979-2371CEC8B5CB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3AE3-9A4E-407B-A8D7-F1C2B3CD1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E40A-AA6E-4A6A-B979-2371CEC8B5CB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3AE3-9A4E-407B-A8D7-F1C2B3CD1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E40A-AA6E-4A6A-B979-2371CEC8B5CB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3AE3-9A4E-407B-A8D7-F1C2B3CD1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E40A-AA6E-4A6A-B979-2371CEC8B5CB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3AE3-9A4E-407B-A8D7-F1C2B3CD1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5E40A-AA6E-4A6A-B979-2371CEC8B5CB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03AE3-9A4E-407B-A8D7-F1C2B3CD1F1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95491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14400"/>
            <a:ext cx="7782587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39325" cy="70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685800"/>
            <a:ext cx="9144000" cy="5255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28700"/>
            <a:ext cx="914400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86203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2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326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Rob</dc:creator>
  <cp:lastModifiedBy>Rob</cp:lastModifiedBy>
  <cp:revision>4</cp:revision>
  <dcterms:created xsi:type="dcterms:W3CDTF">2011-04-09T09:36:19Z</dcterms:created>
  <dcterms:modified xsi:type="dcterms:W3CDTF">2011-04-09T10:10:14Z</dcterms:modified>
</cp:coreProperties>
</file>